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  <p:sldMasterId id="2147483689" r:id="rId2"/>
  </p:sldMasterIdLst>
  <p:notesMasterIdLst>
    <p:notesMasterId r:id="rId13"/>
  </p:notesMasterIdLst>
  <p:sldIdLst>
    <p:sldId id="256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8533"/>
    <a:srgbClr val="B1D3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6FECE3-6F31-4A73-A912-404F4CCC7ECF}" v="213" dt="2024-12-12T10:45:02.0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th Busschaert" userId="44cec273-19b0-4a0a-9ebe-f66cdc81b1df" providerId="ADAL" clId="{0B6FECE3-6F31-4A73-A912-404F4CCC7ECF}"/>
    <pc:docChg chg="custSel modSld">
      <pc:chgData name="Ruth Busschaert" userId="44cec273-19b0-4a0a-9ebe-f66cdc81b1df" providerId="ADAL" clId="{0B6FECE3-6F31-4A73-A912-404F4CCC7ECF}" dt="2024-12-12T10:45:02.022" v="214"/>
      <pc:docMkLst>
        <pc:docMk/>
      </pc:docMkLst>
      <pc:sldChg chg="modSp mod modAnim">
        <pc:chgData name="Ruth Busschaert" userId="44cec273-19b0-4a0a-9ebe-f66cdc81b1df" providerId="ADAL" clId="{0B6FECE3-6F31-4A73-A912-404F4CCC7ECF}" dt="2024-12-12T10:45:02.022" v="214"/>
        <pc:sldMkLst>
          <pc:docMk/>
          <pc:sldMk cId="2500191001" sldId="261"/>
        </pc:sldMkLst>
        <pc:spChg chg="mod">
          <ac:chgData name="Ruth Busschaert" userId="44cec273-19b0-4a0a-9ebe-f66cdc81b1df" providerId="ADAL" clId="{0B6FECE3-6F31-4A73-A912-404F4CCC7ECF}" dt="2024-12-12T10:34:52.484" v="143" actId="20577"/>
          <ac:spMkLst>
            <pc:docMk/>
            <pc:sldMk cId="2500191001" sldId="261"/>
            <ac:spMk id="3" creationId="{08F68EA8-8E9D-ABC5-89DB-F90DDA7001A6}"/>
          </ac:spMkLst>
        </pc:spChg>
        <pc:spChg chg="mod">
          <ac:chgData name="Ruth Busschaert" userId="44cec273-19b0-4a0a-9ebe-f66cdc81b1df" providerId="ADAL" clId="{0B6FECE3-6F31-4A73-A912-404F4CCC7ECF}" dt="2024-12-12T10:35:16.209" v="157" actId="20577"/>
          <ac:spMkLst>
            <pc:docMk/>
            <pc:sldMk cId="2500191001" sldId="261"/>
            <ac:spMk id="4" creationId="{3A03CD2C-5C9D-F2C2-F4D7-2C3436858448}"/>
          </ac:spMkLst>
        </pc:spChg>
        <pc:spChg chg="mod">
          <ac:chgData name="Ruth Busschaert" userId="44cec273-19b0-4a0a-9ebe-f66cdc81b1df" providerId="ADAL" clId="{0B6FECE3-6F31-4A73-A912-404F4CCC7ECF}" dt="2024-12-12T10:35:54.780" v="204" actId="20577"/>
          <ac:spMkLst>
            <pc:docMk/>
            <pc:sldMk cId="2500191001" sldId="261"/>
            <ac:spMk id="6" creationId="{FD1640D1-EF56-D988-71E4-3929B67DA287}"/>
          </ac:spMkLst>
        </pc:spChg>
        <pc:spChg chg="mod">
          <ac:chgData name="Ruth Busschaert" userId="44cec273-19b0-4a0a-9ebe-f66cdc81b1df" providerId="ADAL" clId="{0B6FECE3-6F31-4A73-A912-404F4CCC7ECF}" dt="2024-12-12T10:35:37.721" v="201" actId="20577"/>
          <ac:spMkLst>
            <pc:docMk/>
            <pc:sldMk cId="2500191001" sldId="261"/>
            <ac:spMk id="7" creationId="{5C760327-178B-6170-2101-E52749B8AB2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08429-FF9B-4D5E-BB27-751B5DD82987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AD1C4-E93C-4361-B48F-1FF55E2BF58C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5686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BAD1C4-E93C-4361-B48F-1FF55E2BF58C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174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52EC8-5494-114D-AAE7-B8E4B29C4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9C6B22D-D6E4-F298-9CC7-EEA260EFB2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D74913-E87F-8F7A-BF7A-78C3209CB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E352AE-41BA-4549-1616-D1E540362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A4BA6FE-A18F-A8D2-C043-89F3E5070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38017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6D15A9-D177-C91B-22EB-2F2AD71FD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C0F51C6-3E0A-67F9-CF3D-67B0C88851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1FE670-0850-D94D-7C96-EC16EAD08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E521E95-1548-12EE-2EA3-6DBE61474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553B1BB-C7F4-7065-6158-627C2781F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4137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DD8A2AF-E8C6-CAA4-EC51-B2BC1D28D7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0665D2A-488D-3134-16AF-09E76C6889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72087E1-0E86-2038-FE5D-DEE592B01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DE6B116-D4DC-C76D-25DC-7A4171EBD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943917-A8BE-DD44-11F4-E810013B9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51751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31">
            <a:extLst>
              <a:ext uri="{FF2B5EF4-FFF2-40B4-BE49-F238E27FC236}">
                <a16:creationId xmlns:a16="http://schemas.microsoft.com/office/drawing/2014/main" id="{AC6116B1-89EA-4C82-A8A5-063C36965DAD}"/>
              </a:ext>
            </a:extLst>
          </p:cNvPr>
          <p:cNvSpPr/>
          <p:nvPr userDrawn="1"/>
        </p:nvSpPr>
        <p:spPr>
          <a:xfrm>
            <a:off x="0" y="4726894"/>
            <a:ext cx="12207617" cy="2131106"/>
          </a:xfrm>
          <a:custGeom>
            <a:avLst/>
            <a:gdLst>
              <a:gd name="connsiteX0" fmla="*/ 0 w 12192000"/>
              <a:gd name="connsiteY0" fmla="*/ 0 h 1502229"/>
              <a:gd name="connsiteX1" fmla="*/ 12192000 w 12192000"/>
              <a:gd name="connsiteY1" fmla="*/ 0 h 1502229"/>
              <a:gd name="connsiteX2" fmla="*/ 12192000 w 12192000"/>
              <a:gd name="connsiteY2" fmla="*/ 1502229 h 1502229"/>
              <a:gd name="connsiteX3" fmla="*/ 0 w 12192000"/>
              <a:gd name="connsiteY3" fmla="*/ 1502229 h 1502229"/>
              <a:gd name="connsiteX4" fmla="*/ 0 w 12192000"/>
              <a:gd name="connsiteY4" fmla="*/ 0 h 1502229"/>
              <a:gd name="connsiteX0" fmla="*/ 0 w 12206514"/>
              <a:gd name="connsiteY0" fmla="*/ 624114 h 2126343"/>
              <a:gd name="connsiteX1" fmla="*/ 12206514 w 12206514"/>
              <a:gd name="connsiteY1" fmla="*/ 0 h 2126343"/>
              <a:gd name="connsiteX2" fmla="*/ 12192000 w 12206514"/>
              <a:gd name="connsiteY2" fmla="*/ 2126343 h 2126343"/>
              <a:gd name="connsiteX3" fmla="*/ 0 w 12206514"/>
              <a:gd name="connsiteY3" fmla="*/ 2126343 h 2126343"/>
              <a:gd name="connsiteX4" fmla="*/ 0 w 12206514"/>
              <a:gd name="connsiteY4" fmla="*/ 624114 h 2126343"/>
              <a:gd name="connsiteX0" fmla="*/ 0 w 12220609"/>
              <a:gd name="connsiteY0" fmla="*/ 624114 h 2126343"/>
              <a:gd name="connsiteX1" fmla="*/ 12206514 w 12220609"/>
              <a:gd name="connsiteY1" fmla="*/ 0 h 2126343"/>
              <a:gd name="connsiteX2" fmla="*/ 12220609 w 12220609"/>
              <a:gd name="connsiteY2" fmla="*/ 2126343 h 2126343"/>
              <a:gd name="connsiteX3" fmla="*/ 0 w 12220609"/>
              <a:gd name="connsiteY3" fmla="*/ 2126343 h 2126343"/>
              <a:gd name="connsiteX4" fmla="*/ 0 w 12220609"/>
              <a:gd name="connsiteY4" fmla="*/ 624114 h 2126343"/>
              <a:gd name="connsiteX0" fmla="*/ 0 w 12222150"/>
              <a:gd name="connsiteY0" fmla="*/ 628877 h 2131106"/>
              <a:gd name="connsiteX1" fmla="*/ 12220818 w 12222150"/>
              <a:gd name="connsiteY1" fmla="*/ 0 h 2131106"/>
              <a:gd name="connsiteX2" fmla="*/ 12220609 w 12222150"/>
              <a:gd name="connsiteY2" fmla="*/ 2131106 h 2131106"/>
              <a:gd name="connsiteX3" fmla="*/ 0 w 12222150"/>
              <a:gd name="connsiteY3" fmla="*/ 2131106 h 2131106"/>
              <a:gd name="connsiteX4" fmla="*/ 0 w 12222150"/>
              <a:gd name="connsiteY4" fmla="*/ 628877 h 2131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22150" h="2131106">
                <a:moveTo>
                  <a:pt x="0" y="628877"/>
                </a:moveTo>
                <a:lnTo>
                  <a:pt x="12220818" y="0"/>
                </a:lnTo>
                <a:cubicBezTo>
                  <a:pt x="12225516" y="708781"/>
                  <a:pt x="12215911" y="1422325"/>
                  <a:pt x="12220609" y="2131106"/>
                </a:cubicBezTo>
                <a:lnTo>
                  <a:pt x="0" y="2131106"/>
                </a:lnTo>
                <a:lnTo>
                  <a:pt x="0" y="6288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4A5E36-2234-4341-BD7C-E9A897501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8FA1B10-1BEE-4B7E-AF89-1DD7293986D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33375" y="1829052"/>
            <a:ext cx="11289130" cy="4347911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>
              <a:buClr>
                <a:schemeClr val="accent2"/>
              </a:buClr>
              <a:defRPr/>
            </a:lvl1pPr>
            <a:lvl2pPr>
              <a:buClr>
                <a:schemeClr val="accent2"/>
              </a:buClr>
              <a:defRPr/>
            </a:lvl2pPr>
            <a:lvl3pPr>
              <a:buClr>
                <a:schemeClr val="accent2"/>
              </a:buClr>
              <a:defRPr/>
            </a:lvl3pPr>
            <a:lvl4pPr>
              <a:buClr>
                <a:schemeClr val="accent2"/>
              </a:buClr>
              <a:defRPr/>
            </a:lvl4pPr>
            <a:lvl5pPr>
              <a:buClr>
                <a:schemeClr val="accent2"/>
              </a:buClr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755322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A0FD06-B0F5-AE83-2AA9-7BAB1BA01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2753A8-CE3B-8311-FF27-47530B3EB8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10220B-DDAB-B2D3-4B25-941EE3807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A57D265-4B84-BD21-4216-D09DD95CD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684A36-1B0C-2FFC-87A9-5A0862FC4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5069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74AF49-A969-C06A-8903-9552C583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D2A6576-20A5-4EFA-A04B-C85D726DD1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2E430E-031C-2F52-DB4C-3D6E058D6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9B9CC7D-DADB-5053-DD42-0E4A1DA30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FB452AD-B1CA-D62E-AB6E-95821F2C5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7347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18299-3DBC-6144-5300-96364E78C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4F0B7F-4005-565D-2A86-4E5FB83C16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513008C-20DF-F6A9-6E1D-34DA3DAD0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B19AED3-7404-A722-FF72-F8C2B2144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A2E575-F479-6E85-2DC4-C12EA6ABF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E2CDFC9-2A85-2A3C-5FDF-89C237DF5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58817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E24898-AF2B-9F27-6114-2D1CF4217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934E0B5-A687-B9D6-3D6D-3791EE36C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00BCC05-568B-A1CA-58D4-242DB6CCB4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D409066-0365-DC9A-91BE-D37E7A56F0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955C778-E891-BF47-733A-B13F65D9DA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4FA383D-05A0-86F6-C9D8-1FD7FF36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F319160D-45A6-79DB-C6A3-745BF46FD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3E9137F-6851-2FE9-171E-2EBA2DB36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73349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4C3CFA-5CFA-6E34-B1E8-90ECBD811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12BB952-0526-993A-C5BD-E99CC3828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2986072-552A-5BE2-8134-A92D58983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13F2EA3-1AA2-CB6F-83E9-F5057EFBC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6864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218AB96-1F9E-A1A4-2406-490C5FAA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D004F6C-0E4E-212F-DF9C-F0868A530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98F80D2-6126-358E-6ACB-8B392693C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05398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47D63-CD5A-C248-7B7F-9EFA0C798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88AB61-8E06-88CA-6B34-5FC6015C46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D492B6-CA7C-8149-FCF4-AF5C108E15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11D420E-59EB-F335-273E-8537B0E8C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9189C02-E76E-8E93-35DE-282D27C7B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0925D3-2ECB-0FB1-16B1-75E31C4AB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6771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076475-8CF9-8D82-1E72-6DFFC7A03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69D7657B-D875-37D7-DBFB-DD1576D2D1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F7F4CF5-B69A-A9F9-E977-9B16C47A86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600F454-9C84-420A-02E2-4DB5A63C1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FE0D7ED-E72B-65B9-846A-AC0C2639C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A03F5E-42D2-59B6-A737-6830A1BCA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2312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6558EA0-62BF-50BF-C944-DB71EDB0D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6C85E91-D290-8AEF-648D-145F0F6B14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1A54EEE-28DB-6102-F3DF-A9C1B7AB7B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55EA0-74F0-4FD1-9598-39D54F4BC47B}" type="datetimeFigureOut">
              <a:rPr lang="nl-BE" smtClean="0"/>
              <a:t>11/12/2024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B72C829-DB00-F980-5A5B-F1D4240C8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29E5F0-A109-D919-94D1-9EB50605E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273BE-6C64-4C3A-B5BF-11AFAB068DAD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8416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B4DDB63-9B5F-4291-A945-031067CEE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375" y="615665"/>
            <a:ext cx="11289130" cy="75713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nl-NL" dirty="0"/>
              <a:t>Klik om stijl te bewerken</a:t>
            </a:r>
            <a:endParaRPr lang="en-BE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E568CE-A95A-4218-AAF6-186971B1E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3375" y="1825625"/>
            <a:ext cx="11289130" cy="435133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180000" tIns="144000" rIns="180000" bIns="14400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BE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F23916-93CC-4EDD-B516-D213329962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337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924F7-9173-433E-A13E-F7F6E55F6F6E}" type="datetimeFigureOut">
              <a:rPr lang="en-BE" smtClean="0"/>
              <a:t>12/11/2024</a:t>
            </a:fld>
            <a:endParaRPr lang="en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568F0B-B0D0-4E23-9155-48B7983CF0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3136496-B84B-4227-97F1-5047154B71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7930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02488-2556-4731-A59E-F7B1EBBEE90B}" type="slidenum">
              <a:rPr lang="en-BE" smtClean="0"/>
              <a:t>‹nr.›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67506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1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/>
          </a:bodyPr>
          <a:lstStyle/>
          <a:p>
            <a:pPr algn="l"/>
            <a:r>
              <a:rPr lang="nl-NL" sz="3200" b="1" dirty="0"/>
              <a:t>WIE IS DE UITVINDER VAN DE VUILNISBAK?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EUGENE POUBELLE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GEORGES BIN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GERHARD MÜLLER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262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4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4" grpId="1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10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/>
          </a:bodyPr>
          <a:lstStyle/>
          <a:p>
            <a:pPr algn="l"/>
            <a:r>
              <a:rPr lang="nl-NL" sz="3200" b="1" dirty="0"/>
              <a:t>HOEVEEL PROCENT VAN HET OUD PAPIER EN KARTON WORDT ER IN BELGIË GERECYCLEERD?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60 PROCENT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75 PROCENT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90 PROCENT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839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5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2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 lnSpcReduction="10000"/>
          </a:bodyPr>
          <a:lstStyle/>
          <a:p>
            <a:pPr algn="l"/>
            <a:r>
              <a:rPr lang="nl-NL" sz="3200" b="1" dirty="0"/>
              <a:t>IN 1886 WAREN ER DRIE BAKKEN: EEN VOOR BEDERFELIJK AFVAL, EEN VOOR VODDEN &amp; PAPIER, DE DERDE VOOR GLAS, AARDWERK &amp; …?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SCHELPEN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BEENDEREN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HUIDEN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3737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4" grpId="1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3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/>
          </a:bodyPr>
          <a:lstStyle/>
          <a:p>
            <a:pPr algn="l"/>
            <a:r>
              <a:rPr lang="nl-NL" sz="3200" b="1" dirty="0"/>
              <a:t>MAG EEN KARTONNEN PIZZADOOS ALTIJD BIJ PAPIER-KARTON?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JA, ALTIJD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NEE, ENKEL NIET TE VET/VUIL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NEE, NOOIT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0019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4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/>
          </a:bodyPr>
          <a:lstStyle/>
          <a:p>
            <a:pPr algn="l"/>
            <a:r>
              <a:rPr lang="nl-NL" sz="3200" b="1" dirty="0"/>
              <a:t>WAT IS DE AFBRAAKTIJD VAN EEN BLIKJE VAN FRISDRANK?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10 JAAR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50 JAAR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100 JAAR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362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5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5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/>
          </a:bodyPr>
          <a:lstStyle/>
          <a:p>
            <a:pPr algn="l"/>
            <a:r>
              <a:rPr lang="nl-NL" sz="3200" b="1" dirty="0"/>
              <a:t>WAT VERSNELT DE AFBRAAK NIET?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MEER ENZYMEN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MINDER ZUURSTOF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MEER VOCHT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8632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5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6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/>
          </a:bodyPr>
          <a:lstStyle/>
          <a:p>
            <a:pPr algn="l"/>
            <a:r>
              <a:rPr lang="nl-NL" sz="3200" b="1" dirty="0"/>
              <a:t>WAT WORDT ALS TWEEDE SOORT ZWERFVUIL HET MEEST AANGETROFFEN?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BLIKJES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PAPIER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KAUWGOM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3415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5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7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 lnSpcReduction="10000"/>
          </a:bodyPr>
          <a:lstStyle/>
          <a:p>
            <a:pPr algn="l"/>
            <a:r>
              <a:rPr lang="nl-NL" sz="3200" b="1" dirty="0"/>
              <a:t>WAT IS DE ENGELSE TERM VOOR DE KLEINE STUKJES PLASTIC DIE GEBRUIKT WORDEN ALS GRONDSTOF VOOR PLASTIC PRODUCTEN?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POCKETS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NURDLES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PELLETS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8900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8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/>
          </a:bodyPr>
          <a:lstStyle/>
          <a:p>
            <a:pPr algn="l"/>
            <a:r>
              <a:rPr lang="nl-NL" sz="3200" b="1" dirty="0"/>
              <a:t>HOEVEEL PROCENT VAN DE ZEESCHILDPADDEN HEEFT PLASTIC IN DE MAAG?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20 à 30 PROCENT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50 à 60 PROCENT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80 à 90 PROCENT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101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5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1D3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967A10-CC40-6C91-0A75-4D20EE90F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1820" y="1123849"/>
            <a:ext cx="3368511" cy="960961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  <a:latin typeface="+mn-lt"/>
              </a:rPr>
              <a:t>VRAAG 9</a:t>
            </a:r>
            <a:endParaRPr lang="nl-BE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8F68EA8-8E9D-ABC5-89DB-F90DDA7001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2045691"/>
            <a:ext cx="8534400" cy="1383309"/>
          </a:xfrm>
        </p:spPr>
        <p:txBody>
          <a:bodyPr>
            <a:normAutofit/>
          </a:bodyPr>
          <a:lstStyle/>
          <a:p>
            <a:pPr algn="l"/>
            <a:r>
              <a:rPr lang="nl-NL" sz="3200" b="1" dirty="0"/>
              <a:t>VUL AAN: HET KLOKHUIS VAN JE APPEL WEGGOOIEN …</a:t>
            </a:r>
            <a:endParaRPr lang="nl-BE" sz="3200" b="1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3A03CD2C-5C9D-F2C2-F4D7-2C3436858448}"/>
              </a:ext>
            </a:extLst>
          </p:cNvPr>
          <p:cNvSpPr txBox="1"/>
          <p:nvPr/>
        </p:nvSpPr>
        <p:spPr>
          <a:xfrm>
            <a:off x="1828800" y="3430741"/>
            <a:ext cx="737419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MAG</a:t>
            </a:r>
            <a:endParaRPr lang="nl-BE" sz="4000" b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5D99DFB-151F-4820-17F2-A9F622890859}"/>
              </a:ext>
            </a:extLst>
          </p:cNvPr>
          <p:cNvSpPr txBox="1"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1911205" y="3496684"/>
            <a:ext cx="576000" cy="576000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A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D1640D1-EF56-D988-71E4-3929B67DA287}"/>
              </a:ext>
            </a:extLst>
          </p:cNvPr>
          <p:cNvSpPr txBox="1"/>
          <p:nvPr/>
        </p:nvSpPr>
        <p:spPr>
          <a:xfrm>
            <a:off x="1828799" y="4343808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MAG IN BERMEN EN NATUUR</a:t>
            </a:r>
            <a:endParaRPr lang="nl-BE" sz="4000" b="1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C760327-178B-6170-2101-E52749B8AB20}"/>
              </a:ext>
            </a:extLst>
          </p:cNvPr>
          <p:cNvSpPr txBox="1"/>
          <p:nvPr/>
        </p:nvSpPr>
        <p:spPr>
          <a:xfrm>
            <a:off x="1828799" y="5256875"/>
            <a:ext cx="737419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4000" b="1" dirty="0"/>
              <a:t>	MAG NIET</a:t>
            </a:r>
            <a:endParaRPr lang="nl-BE" sz="40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9175A71-F98A-78B3-6282-E228327BD906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440710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B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C27DE42-0A68-2713-9F24-8C6E864357AD}"/>
              </a:ext>
            </a:extLst>
          </p:cNvPr>
          <p:cNvSpPr txBox="1">
            <a:spLocks noChangeAspect="1"/>
          </p:cNvSpPr>
          <p:nvPr/>
        </p:nvSpPr>
        <p:spPr>
          <a:xfrm>
            <a:off x="1911205" y="5318430"/>
            <a:ext cx="576000" cy="584775"/>
          </a:xfrm>
          <a:prstGeom prst="rect">
            <a:avLst/>
          </a:prstGeom>
          <a:solidFill>
            <a:srgbClr val="B1D34A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latin typeface="Flanders Art Sans Black" panose="00000A00000000000000" pitchFamily="50" charset="0"/>
              </a:rPr>
              <a:t>C</a:t>
            </a:r>
            <a:endParaRPr lang="nl-BE" b="1" dirty="0">
              <a:latin typeface="Flanders Art Sans Black" panose="00000A00000000000000" pitchFamily="50" charset="0"/>
            </a:endParaRPr>
          </a:p>
        </p:txBody>
      </p:sp>
      <p:sp>
        <p:nvSpPr>
          <p:cNvPr id="10" name="Trigger">
            <a:extLst>
              <a:ext uri="{FF2B5EF4-FFF2-40B4-BE49-F238E27FC236}">
                <a16:creationId xmlns:a16="http://schemas.microsoft.com/office/drawing/2014/main" id="{36C34DF2-C4BC-0119-7602-CAA4B4493A18}"/>
              </a:ext>
            </a:extLst>
          </p:cNvPr>
          <p:cNvSpPr txBox="1"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solidFill>
            <a:srgbClr val="7F8533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2000" b="1" dirty="0"/>
              <a:t>TOON ANTWOORD</a:t>
            </a:r>
            <a:endParaRPr lang="nl-BE" sz="2000" b="1" dirty="0"/>
          </a:p>
        </p:txBody>
      </p:sp>
      <p:pic>
        <p:nvPicPr>
          <p:cNvPr id="11" name="Picture 4" descr="A picture containing text, outdoor, sign, clipart&#10;&#10;Description automatically generated">
            <a:extLst>
              <a:ext uri="{FF2B5EF4-FFF2-40B4-BE49-F238E27FC236}">
                <a16:creationId xmlns:a16="http://schemas.microsoft.com/office/drawing/2014/main" id="{6442299D-011E-45DE-FC2B-081716F62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413" y="5191049"/>
            <a:ext cx="1139825" cy="1139825"/>
          </a:xfrm>
          <a:prstGeom prst="rect">
            <a:avLst/>
          </a:prstGeom>
        </p:spPr>
      </p:pic>
      <p:sp>
        <p:nvSpPr>
          <p:cNvPr id="12" name="Rechthoek 11">
            <a:extLst>
              <a:ext uri="{FF2B5EF4-FFF2-40B4-BE49-F238E27FC236}">
                <a16:creationId xmlns:a16="http://schemas.microsoft.com/office/drawing/2014/main" id="{0EE5835F-D918-32CA-130A-CA611C36520C}"/>
              </a:ext>
            </a:extLst>
          </p:cNvPr>
          <p:cNvSpPr/>
          <p:nvPr/>
        </p:nvSpPr>
        <p:spPr>
          <a:xfrm>
            <a:off x="9916998" y="598303"/>
            <a:ext cx="2275002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62503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472C4"/>
                                      </p:to>
                                    </p:animClr>
                                    <p:set>
                                      <p:cBhvr>
                                        <p:cTn id="54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Groen">
  <a:themeElements>
    <a:clrScheme name="Aangepas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DAC"/>
      </a:accent1>
      <a:accent2>
        <a:srgbClr val="00A9E0"/>
      </a:accent2>
      <a:accent3>
        <a:srgbClr val="B1D34A"/>
      </a:accent3>
      <a:accent4>
        <a:srgbClr val="72C6A5"/>
      </a:accent4>
      <a:accent5>
        <a:srgbClr val="FFC233"/>
      </a:accent5>
      <a:accent6>
        <a:srgbClr val="F04E5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oimakers_Template_V3_nieuwlogo" id="{7ADEBFF0-D7A4-4266-98EC-5B7165C47D9F}" vid="{8CA7B4F7-47DE-4715-B5CC-5EF50CC72BEF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Microsoft Office PowerPoint</Application>
  <PresentationFormat>Breedbeeld</PresentationFormat>
  <Paragraphs>91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7" baseType="lpstr">
      <vt:lpstr>Aptos</vt:lpstr>
      <vt:lpstr>Arial</vt:lpstr>
      <vt:lpstr>Calibri</vt:lpstr>
      <vt:lpstr>Calibri Light</vt:lpstr>
      <vt:lpstr>Flanders Art Sans Black</vt:lpstr>
      <vt:lpstr>Kantoorthema</vt:lpstr>
      <vt:lpstr>Groen</vt:lpstr>
      <vt:lpstr>VRAAG 1</vt:lpstr>
      <vt:lpstr>VRAAG 2</vt:lpstr>
      <vt:lpstr>VRAAG 3</vt:lpstr>
      <vt:lpstr>VRAAG 4</vt:lpstr>
      <vt:lpstr>VRAAG 5</vt:lpstr>
      <vt:lpstr>VRAAG 6</vt:lpstr>
      <vt:lpstr>VRAAG 7</vt:lpstr>
      <vt:lpstr>VRAAG 8</vt:lpstr>
      <vt:lpstr>VRAAG 9</vt:lpstr>
      <vt:lpstr>VRAAG 10</vt:lpstr>
    </vt:vector>
  </TitlesOfParts>
  <Company>OVAM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VRAAG 1</dc:title>
  <dc:creator>Ruth Busschaert</dc:creator>
  <cp:lastModifiedBy>Ruth Busschaert</cp:lastModifiedBy>
  <cp:revision>2</cp:revision>
  <dcterms:created xsi:type="dcterms:W3CDTF">2023-10-25T09:27:18Z</dcterms:created>
  <dcterms:modified xsi:type="dcterms:W3CDTF">2024-12-12T10:45:13Z</dcterms:modified>
</cp:coreProperties>
</file>